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8" r:id="rId2"/>
    <p:sldId id="303" r:id="rId3"/>
    <p:sldId id="304" r:id="rId4"/>
    <p:sldId id="305" r:id="rId5"/>
    <p:sldId id="279" r:id="rId6"/>
    <p:sldId id="280" r:id="rId7"/>
    <p:sldId id="258" r:id="rId8"/>
    <p:sldId id="259" r:id="rId9"/>
    <p:sldId id="302" r:id="rId10"/>
    <p:sldId id="301" r:id="rId11"/>
    <p:sldId id="281" r:id="rId12"/>
    <p:sldId id="260" r:id="rId13"/>
    <p:sldId id="261" r:id="rId14"/>
    <p:sldId id="282" r:id="rId15"/>
    <p:sldId id="296" r:id="rId16"/>
    <p:sldId id="283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7" r:id="rId39"/>
    <p:sldId id="298" r:id="rId40"/>
    <p:sldId id="299" r:id="rId41"/>
    <p:sldId id="300" r:id="rId42"/>
    <p:sldId id="271" r:id="rId43"/>
    <p:sldId id="272" r:id="rId44"/>
    <p:sldId id="273" r:id="rId45"/>
    <p:sldId id="274" r:id="rId46"/>
    <p:sldId id="275" r:id="rId47"/>
    <p:sldId id="276" r:id="rId48"/>
    <p:sldId id="277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390" y="109182"/>
            <a:ext cx="7291743" cy="569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224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45" y="218364"/>
            <a:ext cx="7874757" cy="597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17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96" y="382137"/>
            <a:ext cx="7601803" cy="563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358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32" y="0"/>
            <a:ext cx="5753100" cy="34289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232" y="3428999"/>
            <a:ext cx="5791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04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99" y="368490"/>
            <a:ext cx="7612607" cy="566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421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595" y="390524"/>
            <a:ext cx="5848350" cy="30384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687" y="3428999"/>
            <a:ext cx="5657850" cy="316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119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24" y="436728"/>
            <a:ext cx="8543497" cy="581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0112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13" y="219074"/>
            <a:ext cx="5495925" cy="32099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68" y="3524534"/>
            <a:ext cx="5648325" cy="31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109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77" y="382137"/>
            <a:ext cx="7027389" cy="581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5389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391" y="150124"/>
            <a:ext cx="7291459" cy="588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481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52" y="218364"/>
            <a:ext cx="6844494" cy="567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58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09" y="471771"/>
            <a:ext cx="6922116" cy="566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7699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22" y="254616"/>
            <a:ext cx="5915025" cy="28003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72" y="3152633"/>
            <a:ext cx="5667375" cy="343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76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34" y="154816"/>
            <a:ext cx="7357423" cy="580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17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038" y="354842"/>
            <a:ext cx="7337165" cy="574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873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469" y="286603"/>
            <a:ext cx="8053815" cy="563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351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934" y="300250"/>
            <a:ext cx="7028313" cy="541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651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99" y="177421"/>
            <a:ext cx="7491413" cy="560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2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76" y="186021"/>
            <a:ext cx="5734050" cy="30194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232" y="3205446"/>
            <a:ext cx="575310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100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42" y="241110"/>
            <a:ext cx="5829300" cy="381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521" y="4216021"/>
            <a:ext cx="5715000" cy="252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4488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79" y="245660"/>
            <a:ext cx="7465325" cy="580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10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853" y="286603"/>
            <a:ext cx="7401281" cy="586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773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39" y="193698"/>
            <a:ext cx="6200775" cy="26765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99" y="2870223"/>
            <a:ext cx="621982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023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75" y="76484"/>
            <a:ext cx="4724400" cy="419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757" y="495584"/>
            <a:ext cx="7166069" cy="534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021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17" y="190499"/>
            <a:ext cx="7315483" cy="375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8476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641" y="859809"/>
            <a:ext cx="7275323" cy="510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651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068" y="313899"/>
            <a:ext cx="7399362" cy="581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25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66" y="385478"/>
            <a:ext cx="3590925" cy="409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66" y="968991"/>
            <a:ext cx="7936955" cy="517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055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0</Words>
  <Application>Microsoft Office PowerPoint</Application>
  <PresentationFormat>On-screen Show (4:3)</PresentationFormat>
  <Paragraphs>0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1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Admin</dc:creator>
  <cp:keywords/>
  <dc:description>generated using python-pptx</dc:description>
  <cp:lastModifiedBy>Admin</cp:lastModifiedBy>
  <cp:revision>4</cp:revision>
  <dcterms:created xsi:type="dcterms:W3CDTF">2013-01-27T09:14:16Z</dcterms:created>
  <dcterms:modified xsi:type="dcterms:W3CDTF">2025-09-13T10:48:54Z</dcterms:modified>
  <cp:category/>
</cp:coreProperties>
</file>